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32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8622" t="27300" r="49886" b="45238"/>
          <a:stretch>
            <a:fillRect/>
          </a:stretch>
        </p:blipFill>
        <p:spPr bwMode="auto">
          <a:xfrm>
            <a:off x="2627784" y="1916832"/>
            <a:ext cx="1813722" cy="243792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" name="Rechthoek 2"/>
          <p:cNvSpPr/>
          <p:nvPr/>
        </p:nvSpPr>
        <p:spPr>
          <a:xfrm>
            <a:off x="2695433" y="3971498"/>
            <a:ext cx="620974" cy="3275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3707903" y="3789039"/>
            <a:ext cx="673027" cy="5236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2699792" y="2722728"/>
            <a:ext cx="944160" cy="12078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3707904" y="2924944"/>
            <a:ext cx="662094" cy="79208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2699792" y="2367886"/>
            <a:ext cx="1667492" cy="35484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4572000" y="2420888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Current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window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572000" y="315200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navigation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572981" y="387208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Sync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253944" y="303934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Create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/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remove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318064" y="3882967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Miscellaneous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4369624" y="2559388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4369624" y="329863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>
            <a:off x="4376448" y="401871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H="1">
            <a:off x="2483768" y="328498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 flipH="1">
            <a:off x="2483768" y="413166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509" t="28244" r="63811" b="44947"/>
          <a:stretch>
            <a:fillRect/>
          </a:stretch>
        </p:blipFill>
        <p:spPr bwMode="auto">
          <a:xfrm>
            <a:off x="3556248" y="2780928"/>
            <a:ext cx="1892645" cy="194421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600" t="56720" r="82313" b="25735"/>
          <a:stretch>
            <a:fillRect/>
          </a:stretch>
        </p:blipFill>
        <p:spPr bwMode="auto">
          <a:xfrm>
            <a:off x="2678856" y="2492896"/>
            <a:ext cx="1996065" cy="139847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9461" t="31195" r="30699" b="31471"/>
          <a:stretch>
            <a:fillRect/>
          </a:stretch>
        </p:blipFill>
        <p:spPr bwMode="auto">
          <a:xfrm>
            <a:off x="4164960" y="2204864"/>
            <a:ext cx="1379961" cy="294503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44000" t="32284" r="35217" b="40044"/>
          <a:stretch>
            <a:fillRect/>
          </a:stretch>
        </p:blipFill>
        <p:spPr bwMode="auto">
          <a:xfrm>
            <a:off x="2304429" y="1628800"/>
            <a:ext cx="3674951" cy="275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2038" t="53492" r="69522" b="24747"/>
          <a:stretch>
            <a:fillRect/>
          </a:stretch>
        </p:blipFill>
        <p:spPr bwMode="auto">
          <a:xfrm>
            <a:off x="2843808" y="1916832"/>
            <a:ext cx="2520280" cy="167289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2281" t="53183" r="69474" b="14247"/>
          <a:stretch>
            <a:fillRect/>
          </a:stretch>
        </p:blipFill>
        <p:spPr bwMode="auto">
          <a:xfrm>
            <a:off x="2339752" y="2204864"/>
            <a:ext cx="2378800" cy="238852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0026" t="58851" r="71169" b="17998"/>
          <a:stretch>
            <a:fillRect/>
          </a:stretch>
        </p:blipFill>
        <p:spPr bwMode="auto">
          <a:xfrm>
            <a:off x="2195736" y="2492896"/>
            <a:ext cx="2536464" cy="175640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225" t="52876" r="68483" b="30148"/>
          <a:stretch>
            <a:fillRect/>
          </a:stretch>
        </p:blipFill>
        <p:spPr bwMode="auto">
          <a:xfrm>
            <a:off x="2915816" y="2780928"/>
            <a:ext cx="2304256" cy="127243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12</Words>
  <Application>Microsoft Office PowerPoint</Application>
  <PresentationFormat>Diavoorstelling (4:3)</PresentationFormat>
  <Paragraphs>7</Paragraphs>
  <Slides>9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Office-thema</vt:lpstr>
      <vt:lpstr>Dia 1</vt:lpstr>
      <vt:lpstr>Dia 2</vt:lpstr>
      <vt:lpstr>Dia 3</vt:lpstr>
      <vt:lpstr>Dia 4</vt:lpstr>
      <vt:lpstr>Dia 5</vt:lpstr>
      <vt:lpstr>Dia 6</vt:lpstr>
      <vt:lpstr>Dia 7</vt:lpstr>
      <vt:lpstr>Dia 8</vt:lpstr>
      <vt:lpstr>Dia 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Marijn</dc:creator>
  <cp:lastModifiedBy>Marijn</cp:lastModifiedBy>
  <cp:revision>6</cp:revision>
  <dcterms:created xsi:type="dcterms:W3CDTF">2016-03-06T10:38:21Z</dcterms:created>
  <dcterms:modified xsi:type="dcterms:W3CDTF">2016-03-06T13:25:58Z</dcterms:modified>
</cp:coreProperties>
</file>